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8" r:id="rId2"/>
    <p:sldId id="259" r:id="rId3"/>
  </p:sldIdLst>
  <p:sldSz cx="9144000" cy="6858000" type="screen4x3"/>
  <p:notesSz cx="6669088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7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7608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DC756-0F34-4651-A9E8-E34F755396ED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7608" y="9430092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C35AE-414C-4210-AA97-348F64F534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0850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0602-6276-43B7-8B1E-35B4C350A76E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DA1-EB37-44FD-BD47-FF331225EC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6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0602-6276-43B7-8B1E-35B4C350A76E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DA1-EB37-44FD-BD47-FF331225EC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34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0602-6276-43B7-8B1E-35B4C350A76E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DA1-EB37-44FD-BD47-FF331225EC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432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0602-6276-43B7-8B1E-35B4C350A76E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DA1-EB37-44FD-BD47-FF331225EC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314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0602-6276-43B7-8B1E-35B4C350A76E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DA1-EB37-44FD-BD47-FF331225EC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04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0602-6276-43B7-8B1E-35B4C350A76E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DA1-EB37-44FD-BD47-FF331225EC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645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0602-6276-43B7-8B1E-35B4C350A76E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DA1-EB37-44FD-BD47-FF331225EC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341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0602-6276-43B7-8B1E-35B4C350A76E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DA1-EB37-44FD-BD47-FF331225EC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175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0602-6276-43B7-8B1E-35B4C350A76E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DA1-EB37-44FD-BD47-FF331225EC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848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0602-6276-43B7-8B1E-35B4C350A76E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DA1-EB37-44FD-BD47-FF331225EC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3372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0602-6276-43B7-8B1E-35B4C350A76E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DA1-EB37-44FD-BD47-FF331225EC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734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E0602-6276-43B7-8B1E-35B4C350A76E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15DA1-EB37-44FD-BD47-FF331225EC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876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/>
          <p:cNvGrpSpPr/>
          <p:nvPr/>
        </p:nvGrpSpPr>
        <p:grpSpPr>
          <a:xfrm>
            <a:off x="678674" y="720526"/>
            <a:ext cx="7912110" cy="5323461"/>
            <a:chOff x="1882809" y="256433"/>
            <a:chExt cx="6439710" cy="6177063"/>
          </a:xfrm>
        </p:grpSpPr>
        <p:sp>
          <p:nvSpPr>
            <p:cNvPr id="8" name="圓角矩形 7"/>
            <p:cNvSpPr/>
            <p:nvPr/>
          </p:nvSpPr>
          <p:spPr>
            <a:xfrm>
              <a:off x="1882809" y="256433"/>
              <a:ext cx="6439710" cy="6177063"/>
            </a:xfrm>
            <a:prstGeom prst="round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159676" y="1049919"/>
              <a:ext cx="3490314" cy="82139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40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</a:rPr>
                <a:t>詐騙案件提示範例</a:t>
              </a:r>
              <a:endParaRPr lang="zh-TW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</a:endParaRPr>
            </a:p>
          </p:txBody>
        </p:sp>
        <p:grpSp>
          <p:nvGrpSpPr>
            <p:cNvPr id="11" name="群組 10"/>
            <p:cNvGrpSpPr/>
            <p:nvPr/>
          </p:nvGrpSpPr>
          <p:grpSpPr>
            <a:xfrm>
              <a:off x="1984648" y="691439"/>
              <a:ext cx="1274324" cy="1323653"/>
              <a:chOff x="1984648" y="691439"/>
              <a:chExt cx="1274324" cy="1323653"/>
            </a:xfrm>
          </p:grpSpPr>
          <p:sp>
            <p:nvSpPr>
              <p:cNvPr id="9" name="等腰三角形 8"/>
              <p:cNvSpPr/>
              <p:nvPr/>
            </p:nvSpPr>
            <p:spPr>
              <a:xfrm>
                <a:off x="1984648" y="906139"/>
                <a:ext cx="1274324" cy="1108953"/>
              </a:xfrm>
              <a:prstGeom prst="triangl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文字方塊 9"/>
              <p:cNvSpPr txBox="1"/>
              <p:nvPr/>
            </p:nvSpPr>
            <p:spPr>
              <a:xfrm>
                <a:off x="2361490" y="691439"/>
                <a:ext cx="651753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80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!</a:t>
                </a:r>
                <a:endParaRPr lang="zh-TW" altLang="en-US" sz="80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sp>
          <p:nvSpPr>
            <p:cNvPr id="12" name="文字方塊 11"/>
            <p:cNvSpPr txBox="1"/>
            <p:nvPr/>
          </p:nvSpPr>
          <p:spPr>
            <a:xfrm>
              <a:off x="2361490" y="2481188"/>
              <a:ext cx="5564280" cy="3107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近日常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有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詐騙</a:t>
              </a:r>
              <a:r>
                <a:rPr lang="zh-TW" altLang="en-US" sz="2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集團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假冒旅行社客</a:t>
              </a:r>
              <a:r>
                <a:rPr lang="zh-TW" altLang="en-US" sz="2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服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人員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致電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號碼開頭有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+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或竄改來電號碼顯示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，告知您因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人員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疏失</a:t>
              </a:r>
              <a:r>
                <a:rPr lang="zh-TW" altLang="en-US" sz="2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誤設成分期付款、誤設成團購、誤升級</a:t>
              </a:r>
              <a:r>
                <a:rPr lang="en-US" altLang="zh-TW" sz="2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VIP</a:t>
              </a:r>
              <a:r>
                <a:rPr lang="zh-TW" altLang="en-US" sz="2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及重複扣款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等，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要求您前往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操作自動櫃員機（</a:t>
              </a:r>
              <a:r>
                <a:rPr lang="en-US" altLang="zh-TW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ATM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）以解除設定，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這是詐騙，請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小心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!</a:t>
              </a:r>
              <a:endPara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just"/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如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有任何疑問，可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撥打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本旅行社客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服專線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(02-xxxxxxx)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或撥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165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反詐騙諮詢專線諮詢。</a:t>
              </a:r>
              <a:endPara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3" name="橢圓 2"/>
          <p:cNvSpPr/>
          <p:nvPr/>
        </p:nvSpPr>
        <p:spPr>
          <a:xfrm>
            <a:off x="6535842" y="840377"/>
            <a:ext cx="1735486" cy="1596624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321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2072677" y="1097533"/>
            <a:ext cx="6246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反詐騙宣導簡訊文字範例：</a:t>
            </a:r>
          </a:p>
        </p:txBody>
      </p:sp>
      <p:grpSp>
        <p:nvGrpSpPr>
          <p:cNvPr id="3" name="群組 2"/>
          <p:cNvGrpSpPr/>
          <p:nvPr/>
        </p:nvGrpSpPr>
        <p:grpSpPr>
          <a:xfrm>
            <a:off x="1418823" y="2001883"/>
            <a:ext cx="6366617" cy="2047742"/>
            <a:chOff x="3036192" y="894299"/>
            <a:chExt cx="6366617" cy="2047742"/>
          </a:xfrm>
        </p:grpSpPr>
        <p:sp>
          <p:nvSpPr>
            <p:cNvPr id="4" name="圓角矩形 3"/>
            <p:cNvSpPr/>
            <p:nvPr/>
          </p:nvSpPr>
          <p:spPr>
            <a:xfrm>
              <a:off x="3036192" y="894299"/>
              <a:ext cx="6362163" cy="2047742"/>
            </a:xfrm>
            <a:prstGeom prst="roundRect">
              <a:avLst/>
            </a:prstGeom>
            <a:noFill/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3036192" y="1133340"/>
              <a:ext cx="636661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近期常有詐騙集團假冒客服人員，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告知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誤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設成分期付款、誤設成團購、誤升級</a:t>
              </a:r>
              <a:r>
                <a:rPr lang="en-US" altLang="zh-TW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VIP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及重複扣款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等，皆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為詐騙，請慎防！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本旅行社客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服專線</a:t>
              </a:r>
              <a:r>
                <a:rPr lang="en-US" altLang="zh-TW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(02-xxxxxxx)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或撥</a:t>
              </a:r>
              <a:r>
                <a:rPr lang="en-US" altLang="zh-TW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165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反詐騙諮詢電話。</a:t>
              </a:r>
              <a:endPara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2" name="文字方塊 1"/>
          <p:cNvSpPr txBox="1"/>
          <p:nvPr/>
        </p:nvSpPr>
        <p:spPr>
          <a:xfrm>
            <a:off x="3532781" y="4589373"/>
            <a:ext cx="2034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86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字元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數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388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167</Words>
  <Application>Microsoft Office PowerPoint</Application>
  <PresentationFormat>如螢幕大小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陳筱娟</dc:creator>
  <cp:lastModifiedBy>8808</cp:lastModifiedBy>
  <cp:revision>39</cp:revision>
  <cp:lastPrinted>2017-05-23T07:03:09Z</cp:lastPrinted>
  <dcterms:created xsi:type="dcterms:W3CDTF">2016-06-15T09:54:54Z</dcterms:created>
  <dcterms:modified xsi:type="dcterms:W3CDTF">2017-05-23T07:03:10Z</dcterms:modified>
</cp:coreProperties>
</file>